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4"/>
  </p:notesMasterIdLst>
  <p:sldIdLst>
    <p:sldId id="279" r:id="rId2"/>
    <p:sldId id="269" r:id="rId3"/>
    <p:sldId id="300" r:id="rId4"/>
    <p:sldId id="263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292" r:id="rId13"/>
    <p:sldId id="308" r:id="rId14"/>
    <p:sldId id="286" r:id="rId15"/>
    <p:sldId id="316" r:id="rId16"/>
    <p:sldId id="310" r:id="rId17"/>
    <p:sldId id="311" r:id="rId18"/>
    <p:sldId id="312" r:id="rId19"/>
    <p:sldId id="314" r:id="rId20"/>
    <p:sldId id="315" r:id="rId21"/>
    <p:sldId id="317" r:id="rId22"/>
    <p:sldId id="31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51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43"/>
  </p:normalViewPr>
  <p:slideViewPr>
    <p:cSldViewPr snapToGrid="0">
      <p:cViewPr varScale="1">
        <p:scale>
          <a:sx n="115" d="100"/>
          <a:sy n="115" d="100"/>
        </p:scale>
        <p:origin x="1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EE702-0B03-2D45-855F-AC077BE5E5FD}" type="datetimeFigureOut">
              <a:rPr lang="en-US" smtClean="0"/>
              <a:t>6/27/24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8A569-3B18-BE47-AA83-827741630D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975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492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59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17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87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515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832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51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081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213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4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99E0D8-D35D-9B4A-9141-D804FEA9E4FF}" type="datetimeFigureOut">
              <a:rPr lang="en-US" smtClean="0"/>
              <a:t>6/27/24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6811F-EC0F-544C-A6B9-3459588E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22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36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7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4341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412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669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693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1337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6978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09306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37447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915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9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17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66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1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78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8</cp:revision>
  <dcterms:created xsi:type="dcterms:W3CDTF">2024-06-27T15:30:32Z</dcterms:created>
  <dcterms:modified xsi:type="dcterms:W3CDTF">2024-06-27T17:50:39Z</dcterms:modified>
</cp:coreProperties>
</file>